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2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5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4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7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1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0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9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9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1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276C-AD28-4B57-8EA6-06122BE467B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DDAD1-9E10-447B-A2B4-020F4CCC8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44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280920" cy="589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38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oadway" pitchFamily="82" charset="0"/>
              </a:rPr>
              <a:t>Managing the business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Managing money</a:t>
            </a:r>
            <a:r>
              <a:rPr lang="id-ID" dirty="0" smtClean="0"/>
              <a:t> (A</a:t>
            </a:r>
            <a:r>
              <a:rPr lang="en-US" dirty="0" smtClean="0"/>
              <a:t> </a:t>
            </a:r>
            <a:r>
              <a:rPr lang="en-US" dirty="0"/>
              <a:t>healthy cash </a:t>
            </a:r>
            <a:r>
              <a:rPr lang="en-US" dirty="0" smtClean="0"/>
              <a:t>flow</a:t>
            </a:r>
            <a:r>
              <a:rPr lang="id-ID" dirty="0" smtClean="0"/>
              <a:t>)</a:t>
            </a:r>
            <a:endParaRPr lang="en-US" dirty="0"/>
          </a:p>
          <a:p>
            <a:r>
              <a:rPr lang="en-US" dirty="0" smtClean="0"/>
              <a:t>Get legal</a:t>
            </a:r>
            <a:r>
              <a:rPr lang="id-ID" dirty="0" smtClean="0"/>
              <a:t> (</a:t>
            </a:r>
            <a:r>
              <a:rPr lang="en-US" dirty="0" smtClean="0"/>
              <a:t>Protect </a:t>
            </a:r>
            <a:r>
              <a:rPr lang="en-US" dirty="0"/>
              <a:t>yourself from </a:t>
            </a:r>
            <a:r>
              <a:rPr lang="en-US" dirty="0" smtClean="0"/>
              <a:t>risk</a:t>
            </a:r>
            <a:r>
              <a:rPr lang="id-ID" dirty="0" smtClean="0"/>
              <a:t>)</a:t>
            </a:r>
            <a:endParaRPr lang="en-US" dirty="0"/>
          </a:p>
          <a:p>
            <a:r>
              <a:rPr lang="en-US" dirty="0" smtClean="0"/>
              <a:t>Get </a:t>
            </a:r>
            <a:r>
              <a:rPr lang="en-US" dirty="0"/>
              <a:t>a </a:t>
            </a:r>
            <a:r>
              <a:rPr lang="en-US" dirty="0" smtClean="0"/>
              <a:t>team</a:t>
            </a:r>
            <a:r>
              <a:rPr lang="id-ID" dirty="0" smtClean="0"/>
              <a:t> (R</a:t>
            </a:r>
            <a:r>
              <a:rPr lang="en-US" dirty="0" err="1" smtClean="0"/>
              <a:t>ecruitment</a:t>
            </a:r>
            <a:r>
              <a:rPr lang="en-US" dirty="0" smtClean="0"/>
              <a:t> </a:t>
            </a:r>
            <a:r>
              <a:rPr lang="en-US" dirty="0"/>
              <a:t>and staff </a:t>
            </a:r>
            <a:r>
              <a:rPr lang="en-US" dirty="0" smtClean="0"/>
              <a:t>management</a:t>
            </a:r>
            <a:r>
              <a:rPr lang="id-ID" dirty="0" smtClean="0"/>
              <a:t>)</a:t>
            </a:r>
            <a:endParaRPr lang="en-US" dirty="0"/>
          </a:p>
          <a:p>
            <a:r>
              <a:rPr lang="en-US" dirty="0" smtClean="0"/>
              <a:t>Get </a:t>
            </a:r>
            <a:r>
              <a:rPr lang="en-US" dirty="0"/>
              <a:t>a </a:t>
            </a:r>
            <a:r>
              <a:rPr lang="en-US" dirty="0" smtClean="0"/>
              <a:t>life</a:t>
            </a:r>
            <a:r>
              <a:rPr lang="id-ID" dirty="0" smtClean="0"/>
              <a:t> (W</a:t>
            </a:r>
            <a:r>
              <a:rPr lang="en-US" dirty="0" err="1" smtClean="0"/>
              <a:t>ork</a:t>
            </a:r>
            <a:r>
              <a:rPr lang="en-US" dirty="0" smtClean="0"/>
              <a:t>/life balance</a:t>
            </a:r>
            <a:r>
              <a:rPr lang="id-ID" dirty="0" smtClean="0"/>
              <a:t> = </a:t>
            </a:r>
            <a:r>
              <a:rPr lang="en-US" dirty="0"/>
              <a:t>Manage your </a:t>
            </a:r>
            <a:r>
              <a:rPr lang="en-US" dirty="0" smtClean="0"/>
              <a:t>time</a:t>
            </a:r>
            <a:r>
              <a:rPr lang="id-ID" dirty="0" smtClean="0"/>
              <a:t>, </a:t>
            </a:r>
            <a:r>
              <a:rPr lang="en-US" dirty="0" smtClean="0"/>
              <a:t>Manage </a:t>
            </a:r>
            <a:r>
              <a:rPr lang="en-US" dirty="0"/>
              <a:t>your </a:t>
            </a:r>
            <a:r>
              <a:rPr lang="en-US" dirty="0" smtClean="0"/>
              <a:t>stress</a:t>
            </a:r>
            <a:r>
              <a:rPr lang="id-ID" dirty="0" smtClean="0"/>
              <a:t>, </a:t>
            </a:r>
            <a:r>
              <a:rPr lang="en-US" dirty="0" smtClean="0"/>
              <a:t>Get </a:t>
            </a:r>
            <a:r>
              <a:rPr lang="en-US" dirty="0"/>
              <a:t>the right balance in your </a:t>
            </a:r>
            <a:r>
              <a:rPr lang="en-US" dirty="0" smtClean="0"/>
              <a:t>life</a:t>
            </a:r>
            <a:r>
              <a:rPr lang="id-ID" dirty="0" smtClean="0"/>
              <a:t>)</a:t>
            </a:r>
            <a:endParaRPr lang="en-US" dirty="0"/>
          </a:p>
          <a:p>
            <a:r>
              <a:rPr lang="en-US" dirty="0" smtClean="0"/>
              <a:t>Buying better</a:t>
            </a:r>
            <a:r>
              <a:rPr lang="id-ID" dirty="0" smtClean="0"/>
              <a:t> (G</a:t>
            </a:r>
            <a:r>
              <a:rPr lang="en-US" dirty="0" err="1" smtClean="0"/>
              <a:t>etting</a:t>
            </a:r>
            <a:r>
              <a:rPr lang="en-US" dirty="0" smtClean="0"/>
              <a:t> </a:t>
            </a:r>
            <a:r>
              <a:rPr lang="en-US" dirty="0"/>
              <a:t>the best deals from </a:t>
            </a:r>
            <a:r>
              <a:rPr lang="en-US" dirty="0" smtClean="0"/>
              <a:t>suppliers</a:t>
            </a:r>
            <a:r>
              <a:rPr lang="id-ID" dirty="0" smtClean="0"/>
              <a:t>)</a:t>
            </a:r>
            <a:endParaRPr lang="en-US" dirty="0"/>
          </a:p>
          <a:p>
            <a:r>
              <a:rPr lang="id-ID" dirty="0" smtClean="0"/>
              <a:t>S</a:t>
            </a:r>
            <a:r>
              <a:rPr lang="en-US" dirty="0" err="1" smtClean="0"/>
              <a:t>urviving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downturn</a:t>
            </a:r>
            <a:r>
              <a:rPr lang="id-ID" dirty="0" smtClean="0"/>
              <a:t> (C</a:t>
            </a:r>
            <a:r>
              <a:rPr lang="en-US" dirty="0" err="1" smtClean="0"/>
              <a:t>oping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dirty="0" smtClean="0"/>
              <a:t>recession</a:t>
            </a:r>
            <a:r>
              <a:rPr lang="id-ID" dirty="0" smtClean="0"/>
              <a:t>)</a:t>
            </a:r>
            <a:endParaRPr lang="en-US" dirty="0"/>
          </a:p>
          <a:p>
            <a:r>
              <a:rPr lang="en-US" dirty="0" smtClean="0"/>
              <a:t>Selling </a:t>
            </a:r>
            <a:r>
              <a:rPr lang="en-US" dirty="0"/>
              <a:t>your </a:t>
            </a:r>
            <a:r>
              <a:rPr lang="en-US" dirty="0" smtClean="0"/>
              <a:t>business</a:t>
            </a:r>
            <a:r>
              <a:rPr lang="id-ID" dirty="0" smtClean="0"/>
              <a:t> (M</a:t>
            </a:r>
            <a:r>
              <a:rPr lang="en-US" dirty="0" err="1" smtClean="0"/>
              <a:t>aking</a:t>
            </a:r>
            <a:r>
              <a:rPr lang="en-US" dirty="0" smtClean="0"/>
              <a:t> </a:t>
            </a:r>
            <a:r>
              <a:rPr lang="en-US" dirty="0"/>
              <a:t>it worth </a:t>
            </a:r>
            <a:r>
              <a:rPr lang="en-US" dirty="0" smtClean="0"/>
              <a:t>lots</a:t>
            </a:r>
            <a:r>
              <a:rPr lang="id-ID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2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0260" y="2967335"/>
            <a:ext cx="38234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 End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905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latin typeface="Broadway" pitchFamily="82" charset="0"/>
              </a:rPr>
              <a:t>INSTANT </a:t>
            </a:r>
            <a:br>
              <a:rPr lang="id-ID" sz="3200" b="1" dirty="0" smtClean="0">
                <a:latin typeface="Broadway" pitchFamily="82" charset="0"/>
              </a:rPr>
            </a:br>
            <a:r>
              <a:rPr lang="id-ID" sz="3200" b="1" dirty="0" smtClean="0">
                <a:latin typeface="Broadway" pitchFamily="82" charset="0"/>
              </a:rPr>
              <a:t>ENTREPRENEUR</a:t>
            </a:r>
            <a:endParaRPr lang="en-US" sz="3200" b="1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d-ID" sz="2400" b="1" dirty="0" smtClean="0"/>
              <a:t>1.  P</a:t>
            </a:r>
            <a:r>
              <a:rPr lang="en-US" sz="2400" b="1" dirty="0" smtClean="0"/>
              <a:t>reparation</a:t>
            </a:r>
            <a:endParaRPr lang="id-ID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Ready, Started, Funded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d-ID" sz="2400" b="1" dirty="0" smtClean="0"/>
              <a:t>2. B</a:t>
            </a:r>
            <a:r>
              <a:rPr lang="en-US" sz="2400" b="1" dirty="0" err="1" smtClean="0"/>
              <a:t>uilding</a:t>
            </a:r>
            <a:r>
              <a:rPr lang="en-US" sz="2400" b="1" dirty="0" smtClean="0"/>
              <a:t> the</a:t>
            </a:r>
            <a:r>
              <a:rPr lang="id-ID" sz="2400" b="1" dirty="0" smtClean="0"/>
              <a:t> </a:t>
            </a:r>
            <a:r>
              <a:rPr lang="en-US" sz="2400" b="1" dirty="0" smtClean="0"/>
              <a:t>business</a:t>
            </a:r>
            <a:r>
              <a:rPr lang="id-ID" sz="24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2400" b="1" dirty="0" smtClean="0"/>
              <a:t>    </a:t>
            </a:r>
            <a:r>
              <a:rPr lang="en-US" sz="2400" b="1" dirty="0" smtClean="0"/>
              <a:t>Being different</a:t>
            </a:r>
            <a:r>
              <a:rPr lang="id-ID" sz="2400" b="1" dirty="0" smtClean="0"/>
              <a:t>, </a:t>
            </a:r>
            <a:r>
              <a:rPr lang="en-US" sz="2400" b="1" dirty="0" smtClean="0"/>
              <a:t>Getting customers</a:t>
            </a:r>
            <a:r>
              <a:rPr lang="id-ID" sz="2400" b="1" dirty="0" smtClean="0"/>
              <a:t>, </a:t>
            </a:r>
            <a:r>
              <a:rPr lang="en-US" sz="2400" b="1" dirty="0" smtClean="0"/>
              <a:t>Getting sales</a:t>
            </a:r>
            <a:r>
              <a:rPr lang="id-ID" sz="2400" b="1" dirty="0" smtClean="0"/>
              <a:t>, </a:t>
            </a:r>
            <a:r>
              <a:rPr lang="en-US" sz="2400" b="1" dirty="0" smtClean="0"/>
              <a:t>Getting online</a:t>
            </a:r>
            <a:r>
              <a:rPr lang="id-ID" sz="2400" b="1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</a:t>
            </a:r>
            <a:r>
              <a:rPr lang="en-US" sz="2400" b="1" dirty="0" smtClean="0"/>
              <a:t>Get networking</a:t>
            </a:r>
            <a:r>
              <a:rPr lang="id-ID" sz="2400" b="1" dirty="0" smtClean="0"/>
              <a:t>, </a:t>
            </a:r>
            <a:r>
              <a:rPr lang="en-US" sz="2400" b="1" dirty="0" smtClean="0"/>
              <a:t>Get profitable</a:t>
            </a:r>
            <a:r>
              <a:rPr lang="id-ID" sz="2400" b="1" dirty="0" smtClean="0"/>
              <a:t>, </a:t>
            </a:r>
            <a:r>
              <a:rPr lang="en-US" sz="2400" b="1" dirty="0" smtClean="0"/>
              <a:t>Being popular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d-ID" sz="2400" b="1" dirty="0" smtClean="0"/>
              <a:t>3. </a:t>
            </a:r>
            <a:r>
              <a:rPr lang="en-US" sz="2400" b="1" dirty="0" smtClean="0"/>
              <a:t>Managing the business </a:t>
            </a:r>
            <a:endParaRPr lang="id-ID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d-ID" sz="2400" b="1" dirty="0" smtClean="0"/>
              <a:t>    </a:t>
            </a:r>
            <a:r>
              <a:rPr lang="en-US" sz="2400" b="1" dirty="0" smtClean="0"/>
              <a:t>Managing </a:t>
            </a:r>
            <a:r>
              <a:rPr lang="en-US" sz="2400" b="1" dirty="0" smtClean="0"/>
              <a:t>money</a:t>
            </a:r>
            <a:r>
              <a:rPr lang="id-ID" sz="2400" b="1" dirty="0" smtClean="0"/>
              <a:t>,  </a:t>
            </a:r>
            <a:r>
              <a:rPr lang="en-US" sz="2400" b="1" dirty="0" smtClean="0"/>
              <a:t>Get legal</a:t>
            </a:r>
            <a:r>
              <a:rPr lang="id-ID" sz="2400" b="1" dirty="0" smtClean="0"/>
              <a:t>, </a:t>
            </a:r>
            <a:r>
              <a:rPr lang="en-US" sz="2400" b="1" dirty="0" smtClean="0"/>
              <a:t>Get </a:t>
            </a:r>
            <a:r>
              <a:rPr lang="en-US" sz="2400" b="1" dirty="0" smtClean="0"/>
              <a:t>a </a:t>
            </a:r>
            <a:r>
              <a:rPr lang="en-US" sz="2400" b="1" dirty="0" smtClean="0"/>
              <a:t>team</a:t>
            </a:r>
            <a:r>
              <a:rPr lang="id-ID" sz="2400" b="1" dirty="0" smtClean="0"/>
              <a:t>,  </a:t>
            </a:r>
            <a:r>
              <a:rPr lang="en-US" sz="2400" b="1" dirty="0" smtClean="0"/>
              <a:t>Get a </a:t>
            </a:r>
            <a:r>
              <a:rPr lang="en-US" sz="2400" b="1" dirty="0" smtClean="0"/>
              <a:t>life</a:t>
            </a:r>
            <a:r>
              <a:rPr lang="id-ID" sz="2400" b="1" dirty="0" smtClean="0"/>
              <a:t>, </a:t>
            </a:r>
            <a:r>
              <a:rPr lang="en-US" sz="2400" b="1" dirty="0" smtClean="0"/>
              <a:t>Buying better</a:t>
            </a:r>
            <a:r>
              <a:rPr lang="id-ID" sz="2400" b="1" dirty="0" smtClean="0"/>
              <a:t>, </a:t>
            </a:r>
            <a:r>
              <a:rPr lang="en-US" sz="2400" b="1" dirty="0" smtClean="0"/>
              <a:t>Surviving </a:t>
            </a:r>
            <a:r>
              <a:rPr lang="en-US" sz="2400" b="1" dirty="0" smtClean="0"/>
              <a:t>a </a:t>
            </a:r>
            <a:endParaRPr lang="id-ID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</a:t>
            </a:r>
            <a:r>
              <a:rPr lang="en-US" sz="2400" b="1" dirty="0" smtClean="0"/>
              <a:t>downturn</a:t>
            </a:r>
            <a:r>
              <a:rPr lang="id-ID" sz="2400" b="1" dirty="0" smtClean="0"/>
              <a:t>, </a:t>
            </a:r>
            <a:r>
              <a:rPr lang="en-US" sz="2400" b="1" dirty="0" smtClean="0"/>
              <a:t>Selling </a:t>
            </a:r>
            <a:r>
              <a:rPr lang="en-US" sz="2400" b="1" dirty="0" smtClean="0"/>
              <a:t>your business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79512" y="5949280"/>
            <a:ext cx="87129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P</a:t>
            </a:r>
            <a:r>
              <a:rPr lang="en-US" sz="16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eople</a:t>
            </a:r>
            <a:r>
              <a:rPr lang="en-US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often talk before</a:t>
            </a:r>
            <a:r>
              <a:rPr lang="id-ID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they can walk</a:t>
            </a:r>
            <a:r>
              <a:rPr lang="id-ID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-&gt; talk is easier than start from </a:t>
            </a:r>
            <a:r>
              <a:rPr lang="id-ID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it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Arial Black" pitchFamily="34" charset="0"/>
              </a:rPr>
              <a:t>“Fake it </a:t>
            </a:r>
            <a:r>
              <a:rPr lang="en-US" sz="1600" dirty="0" err="1">
                <a:solidFill>
                  <a:srgbClr val="FF0000"/>
                </a:solidFill>
                <a:latin typeface="Arial Black" pitchFamily="34" charset="0"/>
              </a:rPr>
              <a:t>til</a:t>
            </a:r>
            <a:r>
              <a:rPr lang="en-US" sz="1600" dirty="0">
                <a:solidFill>
                  <a:srgbClr val="FF0000"/>
                </a:solidFill>
                <a:latin typeface="Arial Black" pitchFamily="34" charset="0"/>
              </a:rPr>
              <a:t> you make </a:t>
            </a:r>
            <a:r>
              <a:rPr lang="en-US" sz="1600" dirty="0" smtClean="0">
                <a:solidFill>
                  <a:srgbClr val="FF0000"/>
                </a:solidFill>
                <a:latin typeface="Arial Black" pitchFamily="34" charset="0"/>
              </a:rPr>
              <a:t>it</a:t>
            </a:r>
            <a:r>
              <a:rPr lang="id-ID" sz="1600" dirty="0" smtClean="0">
                <a:solidFill>
                  <a:srgbClr val="FF0000"/>
                </a:solidFill>
                <a:latin typeface="Arial Black" pitchFamily="34" charset="0"/>
              </a:rPr>
              <a:t>”</a:t>
            </a:r>
            <a:endParaRPr lang="en-US" sz="1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56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1. G</a:t>
            </a:r>
            <a:r>
              <a:rPr lang="en-US" dirty="0" err="1" smtClean="0"/>
              <a:t>etting</a:t>
            </a:r>
            <a:r>
              <a:rPr lang="en-US" dirty="0" smtClean="0"/>
              <a:t> </a:t>
            </a:r>
            <a:r>
              <a:rPr lang="id-ID" dirty="0" smtClean="0"/>
              <a:t>R</a:t>
            </a:r>
            <a:r>
              <a:rPr lang="en-US" dirty="0" err="1" smtClean="0"/>
              <a:t>eady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shortcuts to </a:t>
            </a:r>
            <a:r>
              <a:rPr lang="en-US" dirty="0" smtClean="0"/>
              <a:t>preparing</a:t>
            </a:r>
            <a:r>
              <a:rPr lang="id-ID" dirty="0" smtClean="0"/>
              <a:t> </a:t>
            </a:r>
            <a:r>
              <a:rPr lang="en-US" dirty="0" smtClean="0"/>
              <a:t>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a successful entrepreneur?</a:t>
            </a:r>
          </a:p>
          <a:p>
            <a:r>
              <a:rPr lang="en-US" dirty="0"/>
              <a:t>The secrets of objectivity over emotion</a:t>
            </a:r>
          </a:p>
          <a:p>
            <a:r>
              <a:rPr lang="en-US" dirty="0"/>
              <a:t>Why passion can make almost </a:t>
            </a:r>
            <a:r>
              <a:rPr lang="en-US" dirty="0" smtClean="0"/>
              <a:t>anything</a:t>
            </a:r>
            <a:r>
              <a:rPr lang="id-ID" dirty="0" smtClean="0"/>
              <a:t>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/>
              <a:t>Have you got what it takes? A </a:t>
            </a:r>
            <a:r>
              <a:rPr lang="en-US" dirty="0" smtClean="0"/>
              <a:t>simple</a:t>
            </a:r>
            <a:r>
              <a:rPr lang="id-ID" dirty="0" smtClean="0"/>
              <a:t> </a:t>
            </a:r>
            <a:r>
              <a:rPr lang="en-US" dirty="0" smtClean="0"/>
              <a:t>self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7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2. G</a:t>
            </a:r>
            <a:r>
              <a:rPr lang="en-US" dirty="0" err="1" smtClean="0"/>
              <a:t>etting</a:t>
            </a:r>
            <a:r>
              <a:rPr lang="en-US" dirty="0" smtClean="0"/>
              <a:t> </a:t>
            </a:r>
            <a:r>
              <a:rPr lang="id-ID" dirty="0" smtClean="0"/>
              <a:t>S</a:t>
            </a:r>
            <a:r>
              <a:rPr lang="en-US" dirty="0" err="1" smtClean="0"/>
              <a:t>tarted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shortcuts to </a:t>
            </a:r>
            <a:r>
              <a:rPr lang="en-US" dirty="0" smtClean="0"/>
              <a:t>successful</a:t>
            </a:r>
            <a:r>
              <a:rPr lang="id-ID" dirty="0" smtClean="0"/>
              <a:t> </a:t>
            </a:r>
            <a:r>
              <a:rPr lang="en-US" dirty="0" smtClean="0"/>
              <a:t>business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to choose and use your </a:t>
            </a:r>
            <a:r>
              <a:rPr lang="en-US" dirty="0" smtClean="0"/>
              <a:t>business</a:t>
            </a:r>
            <a:r>
              <a:rPr lang="id-ID" dirty="0" smtClean="0"/>
              <a:t> </a:t>
            </a:r>
            <a:r>
              <a:rPr lang="en-US" dirty="0" smtClean="0"/>
              <a:t>heroes</a:t>
            </a:r>
            <a:endParaRPr lang="en-US" dirty="0"/>
          </a:p>
          <a:p>
            <a:r>
              <a:rPr lang="en-US" dirty="0"/>
              <a:t>Shortcut your way to a good plan</a:t>
            </a:r>
          </a:p>
          <a:p>
            <a:r>
              <a:rPr lang="en-US" dirty="0"/>
              <a:t>Quick and effective market research</a:t>
            </a:r>
          </a:p>
          <a:p>
            <a:r>
              <a:rPr lang="en-US" dirty="0"/>
              <a:t>Why pioneers often don’t get rich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3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Google </a:t>
            </a:r>
            <a:r>
              <a:rPr lang="en-US" sz="3200" b="1" dirty="0"/>
              <a:t>Scholar specifically searches academic work. You </a:t>
            </a:r>
            <a:r>
              <a:rPr lang="en-US" sz="3200" b="1" dirty="0" smtClean="0"/>
              <a:t>can</a:t>
            </a:r>
            <a:r>
              <a:rPr lang="id-ID" sz="3200" b="1" dirty="0" smtClean="0"/>
              <a:t> </a:t>
            </a:r>
            <a:r>
              <a:rPr lang="en-US" sz="3200" b="1" dirty="0" smtClean="0"/>
              <a:t>sometimes </a:t>
            </a:r>
            <a:r>
              <a:rPr lang="en-US" sz="3200" b="1" dirty="0"/>
              <a:t>‘discover’ inspirational new information here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3877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Remember </a:t>
            </a:r>
            <a:r>
              <a:rPr lang="en-US" sz="2800" dirty="0"/>
              <a:t>as you search that it’s as easy to confuse as to </a:t>
            </a:r>
            <a:r>
              <a:rPr lang="en-US" sz="2800" dirty="0" smtClean="0"/>
              <a:t>inform</a:t>
            </a:r>
            <a:r>
              <a:rPr lang="id-ID" sz="2800" dirty="0" smtClean="0"/>
              <a:t> </a:t>
            </a:r>
            <a:r>
              <a:rPr lang="en-US" sz="2800" dirty="0" smtClean="0"/>
              <a:t>yourself</a:t>
            </a:r>
            <a:r>
              <a:rPr lang="en-US" sz="2800" dirty="0"/>
              <a:t>. So, before you </a:t>
            </a:r>
            <a:r>
              <a:rPr lang="id-ID" sz="2800" dirty="0" smtClean="0"/>
              <a:t>s</a:t>
            </a:r>
            <a:r>
              <a:rPr lang="en-US" sz="2800" dirty="0" smtClean="0"/>
              <a:t>tart </a:t>
            </a:r>
            <a:r>
              <a:rPr lang="en-US" sz="2800" dirty="0"/>
              <a:t>researching, work out the following:</a:t>
            </a:r>
          </a:p>
          <a:p>
            <a:r>
              <a:rPr lang="en-US" sz="2800" dirty="0"/>
              <a:t>How big a market do I need to </a:t>
            </a:r>
            <a:r>
              <a:rPr lang="en-US" sz="2800" dirty="0" err="1"/>
              <a:t>realise</a:t>
            </a:r>
            <a:r>
              <a:rPr lang="en-US" sz="2800" dirty="0"/>
              <a:t> my vision?</a:t>
            </a:r>
          </a:p>
          <a:p>
            <a:r>
              <a:rPr lang="en-US" sz="2800" dirty="0"/>
              <a:t>If it’s huge, then how will I break it down into segments?</a:t>
            </a:r>
          </a:p>
          <a:p>
            <a:r>
              <a:rPr lang="en-US" sz="2800" dirty="0"/>
              <a:t>Which of those segments can I do the best with?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6309320"/>
            <a:ext cx="3189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Market Research is the Way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5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3. G</a:t>
            </a:r>
            <a:r>
              <a:rPr lang="en-US" sz="3600" dirty="0" err="1" smtClean="0"/>
              <a:t>etting</a:t>
            </a:r>
            <a:r>
              <a:rPr lang="en-US" sz="3600" dirty="0" smtClean="0"/>
              <a:t> </a:t>
            </a:r>
            <a:r>
              <a:rPr lang="id-ID" sz="3600" dirty="0" smtClean="0"/>
              <a:t>F</a:t>
            </a:r>
            <a:r>
              <a:rPr lang="en-US" sz="3600" dirty="0" err="1" smtClean="0"/>
              <a:t>unded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shortcuts to raising cash </a:t>
            </a:r>
            <a:r>
              <a:rPr lang="en-US" sz="3600" dirty="0" smtClean="0"/>
              <a:t>for</a:t>
            </a:r>
            <a:r>
              <a:rPr lang="id-ID" sz="3600" dirty="0" smtClean="0"/>
              <a:t> </a:t>
            </a:r>
            <a:r>
              <a:rPr lang="en-US" sz="3600" dirty="0" smtClean="0"/>
              <a:t>your business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/>
          </a:bodyPr>
          <a:lstStyle/>
          <a:p>
            <a:r>
              <a:rPr lang="en-US" sz="2400" dirty="0"/>
              <a:t>Why cash is king in any business</a:t>
            </a:r>
          </a:p>
          <a:p>
            <a:r>
              <a:rPr lang="en-US" sz="2400" dirty="0"/>
              <a:t>Quick ways to find funds</a:t>
            </a:r>
          </a:p>
          <a:p>
            <a:r>
              <a:rPr lang="en-US" sz="2400" dirty="0"/>
              <a:t>Potential investors you know, but </a:t>
            </a:r>
            <a:r>
              <a:rPr lang="en-US" sz="2400" dirty="0" smtClean="0"/>
              <a:t>might</a:t>
            </a:r>
            <a:r>
              <a:rPr lang="id-ID" sz="2400" dirty="0"/>
              <a:t> </a:t>
            </a:r>
            <a:r>
              <a:rPr lang="en-US" sz="2400" dirty="0" smtClean="0"/>
              <a:t>overlook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852936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Cash is king</a:t>
            </a:r>
          </a:p>
          <a:p>
            <a:r>
              <a:rPr lang="id-ID" sz="2400" dirty="0" smtClean="0"/>
              <a:t>R</a:t>
            </a:r>
            <a:r>
              <a:rPr lang="en-US" sz="2400" dirty="0" err="1" smtClean="0"/>
              <a:t>unning</a:t>
            </a:r>
            <a:r>
              <a:rPr lang="en-US" sz="2400" dirty="0" smtClean="0"/>
              <a:t> </a:t>
            </a:r>
            <a:r>
              <a:rPr lang="en-US" sz="2400" dirty="0"/>
              <a:t>out of money </a:t>
            </a:r>
            <a:r>
              <a:rPr lang="en-US" sz="2400" dirty="0" smtClean="0"/>
              <a:t>is</a:t>
            </a:r>
            <a:r>
              <a:rPr lang="id-ID" sz="2400" dirty="0" smtClean="0"/>
              <a:t> </a:t>
            </a:r>
            <a:r>
              <a:rPr lang="en-US" sz="2400" dirty="0" smtClean="0"/>
              <a:t>one </a:t>
            </a:r>
            <a:r>
              <a:rPr lang="en-US" sz="2400" dirty="0"/>
              <a:t>of the biggest </a:t>
            </a:r>
            <a:r>
              <a:rPr lang="en-US" sz="2400" dirty="0" smtClean="0"/>
              <a:t>causes</a:t>
            </a:r>
            <a:r>
              <a:rPr lang="id-ID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business </a:t>
            </a:r>
            <a:r>
              <a:rPr lang="en-US" sz="2400" dirty="0" smtClean="0"/>
              <a:t>failure</a:t>
            </a:r>
            <a:endParaRPr lang="id-ID" sz="2400" dirty="0" smtClean="0"/>
          </a:p>
          <a:p>
            <a:endParaRPr lang="id-ID" sz="2400" dirty="0"/>
          </a:p>
          <a:p>
            <a:r>
              <a:rPr lang="id-ID" sz="2400" dirty="0" smtClean="0"/>
              <a:t>Solution:</a:t>
            </a:r>
          </a:p>
          <a:p>
            <a:r>
              <a:rPr lang="id-ID" sz="2400" dirty="0" smtClean="0"/>
              <a:t>1. Typology: </a:t>
            </a:r>
          </a:p>
          <a:p>
            <a:r>
              <a:rPr lang="id-ID" sz="2400" dirty="0" smtClean="0"/>
              <a:t>Business : banking (credit side first) + nonbanking (debt side first)</a:t>
            </a:r>
          </a:p>
          <a:p>
            <a:r>
              <a:rPr lang="id-ID" sz="2400" dirty="0" smtClean="0"/>
              <a:t>Financing : Internal (dep., earning, IPO) + External (debt)</a:t>
            </a:r>
          </a:p>
          <a:p>
            <a:r>
              <a:rPr lang="id-ID" sz="2400" dirty="0" smtClean="0"/>
              <a:t>2. Time : Short + Long Term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780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Let’s try to have a self assessment and who and how are </a:t>
            </a:r>
            <a:r>
              <a:rPr lang="id-ID" dirty="0"/>
              <a:t>we </a:t>
            </a:r>
            <a:r>
              <a:rPr lang="id-ID" dirty="0" smtClean="0"/>
              <a:t>successful then?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9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Score your answers 1, 2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smtClean="0"/>
              <a:t>3 </a:t>
            </a:r>
            <a:r>
              <a:rPr lang="en-US" sz="2800" dirty="0"/>
              <a:t>or 4. Put 1 if you agree totally and 4 if you disagree </a:t>
            </a:r>
            <a:r>
              <a:rPr lang="en-US" sz="2800" dirty="0" smtClean="0"/>
              <a:t>totally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 am very clear about what I want life to look </a:t>
            </a:r>
            <a:r>
              <a:rPr lang="en-US" dirty="0" smtClean="0"/>
              <a:t>like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three years’ time. 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I’ve </a:t>
            </a:r>
            <a:r>
              <a:rPr lang="en-US" dirty="0"/>
              <a:t>discussed my life goals with my family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they </a:t>
            </a:r>
            <a:r>
              <a:rPr lang="en-US" dirty="0"/>
              <a:t>agree that I’m being realistic. 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I’ve </a:t>
            </a:r>
            <a:r>
              <a:rPr lang="en-US" dirty="0"/>
              <a:t>worked out what I want to have in terms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income </a:t>
            </a:r>
            <a:r>
              <a:rPr lang="en-US" dirty="0"/>
              <a:t>and assets. 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can see that what I’m doing right now </a:t>
            </a:r>
            <a:r>
              <a:rPr lang="en-US" dirty="0" smtClean="0"/>
              <a:t>is</a:t>
            </a:r>
            <a:r>
              <a:rPr lang="id-ID" dirty="0" smtClean="0"/>
              <a:t>  </a:t>
            </a:r>
            <a:r>
              <a:rPr lang="en-US" dirty="0" smtClean="0"/>
              <a:t>preparing </a:t>
            </a:r>
            <a:r>
              <a:rPr lang="en-US" dirty="0"/>
              <a:t>me for the future I want for myself. 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I’ve </a:t>
            </a:r>
            <a:r>
              <a:rPr lang="en-US" dirty="0"/>
              <a:t>taken some hard knocks over the years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know </a:t>
            </a:r>
            <a:r>
              <a:rPr lang="en-US" dirty="0"/>
              <a:t>how to handle stress. 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can clearly demonstrate where I have </a:t>
            </a:r>
            <a:r>
              <a:rPr lang="en-US" dirty="0" smtClean="0"/>
              <a:t>achieved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result where others thought I would fail. 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Hard </a:t>
            </a:r>
            <a:r>
              <a:rPr lang="en-US" dirty="0"/>
              <a:t>work doesn’t frighten me, I know I have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stamina </a:t>
            </a:r>
            <a:r>
              <a:rPr lang="en-US" dirty="0"/>
              <a:t>to succeed. </a:t>
            </a:r>
            <a:r>
              <a:rPr lang="en-US" dirty="0" smtClean="0"/>
              <a:t>_____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</a:t>
            </a:r>
            <a:r>
              <a:rPr lang="en-US" dirty="0"/>
              <a:t>family commitments will allow me the </a:t>
            </a:r>
            <a:r>
              <a:rPr lang="en-US" dirty="0" smtClean="0"/>
              <a:t>time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do what is needed.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am convinced that I’m not simply running </a:t>
            </a:r>
            <a:r>
              <a:rPr lang="en-US" dirty="0" smtClean="0"/>
              <a:t>away</a:t>
            </a:r>
            <a:r>
              <a:rPr lang="id-ID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a job I don’t enjoy. 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promise I’ll read the rest of this book! _____</a:t>
            </a:r>
          </a:p>
          <a:p>
            <a:pPr marL="0" indent="0">
              <a:buNone/>
            </a:pPr>
            <a:r>
              <a:rPr lang="en-US" dirty="0"/>
              <a:t>Total </a:t>
            </a:r>
            <a:r>
              <a:rPr lang="id-ID" dirty="0" smtClean="0"/>
              <a:t>= 1+2+3...+10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877272"/>
            <a:ext cx="5831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lower the total, the greater are your chances of success.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2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Broadway" pitchFamily="82" charset="0"/>
              </a:rPr>
              <a:t>Building the Business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Being different</a:t>
            </a:r>
            <a:r>
              <a:rPr lang="id-ID" dirty="0" smtClean="0"/>
              <a:t>  (B</a:t>
            </a:r>
            <a:r>
              <a:rPr lang="en-US" dirty="0" smtClean="0"/>
              <a:t>rand </a:t>
            </a:r>
            <a:r>
              <a:rPr lang="en-US" dirty="0"/>
              <a:t>and </a:t>
            </a:r>
            <a:r>
              <a:rPr lang="id-ID" dirty="0" smtClean="0"/>
              <a:t>i</a:t>
            </a:r>
            <a:r>
              <a:rPr lang="en-US" dirty="0" smtClean="0"/>
              <a:t>mage</a:t>
            </a:r>
            <a:r>
              <a:rPr lang="id-ID" dirty="0" smtClean="0"/>
              <a:t>)</a:t>
            </a:r>
            <a:endParaRPr lang="en-US" dirty="0"/>
          </a:p>
          <a:p>
            <a:r>
              <a:rPr lang="en-US" dirty="0" smtClean="0"/>
              <a:t>Getting customers</a:t>
            </a:r>
            <a:r>
              <a:rPr lang="id-ID" dirty="0" smtClean="0"/>
              <a:t> (M</a:t>
            </a:r>
            <a:r>
              <a:rPr lang="en-US" dirty="0" err="1" smtClean="0"/>
              <a:t>arketing</a:t>
            </a:r>
            <a:r>
              <a:rPr lang="en-US" dirty="0" smtClean="0"/>
              <a:t> </a:t>
            </a:r>
            <a:r>
              <a:rPr lang="id-ID" dirty="0" smtClean="0"/>
              <a:t>s</a:t>
            </a:r>
            <a:r>
              <a:rPr lang="en-US" dirty="0" err="1" smtClean="0"/>
              <a:t>uccess</a:t>
            </a:r>
            <a:r>
              <a:rPr lang="en-US" dirty="0" smtClean="0"/>
              <a:t> </a:t>
            </a:r>
            <a:r>
              <a:rPr lang="id-ID" dirty="0" smtClean="0"/>
              <a:t>)</a:t>
            </a:r>
            <a:endParaRPr lang="en-US" dirty="0"/>
          </a:p>
          <a:p>
            <a:r>
              <a:rPr lang="en-US" dirty="0" smtClean="0"/>
              <a:t>Getting sales</a:t>
            </a:r>
            <a:r>
              <a:rPr lang="id-ID" dirty="0" smtClean="0"/>
              <a:t> (C</a:t>
            </a:r>
            <a:r>
              <a:rPr lang="en-US" dirty="0" smtClean="0"/>
              <a:t>losing </a:t>
            </a:r>
            <a:r>
              <a:rPr lang="id-ID" dirty="0" smtClean="0"/>
              <a:t>d</a:t>
            </a:r>
            <a:r>
              <a:rPr lang="en-US" dirty="0" err="1" smtClean="0"/>
              <a:t>eals</a:t>
            </a:r>
            <a:r>
              <a:rPr lang="id-ID" dirty="0"/>
              <a:t>)</a:t>
            </a:r>
            <a:endParaRPr lang="id-ID" dirty="0" smtClean="0"/>
          </a:p>
          <a:p>
            <a:r>
              <a:rPr lang="en-US" dirty="0" smtClean="0"/>
              <a:t>Getting online</a:t>
            </a:r>
            <a:r>
              <a:rPr lang="id-ID" dirty="0" smtClean="0"/>
              <a:t> (</a:t>
            </a:r>
            <a:r>
              <a:rPr lang="en-US" dirty="0" smtClean="0"/>
              <a:t>Bypass </a:t>
            </a:r>
            <a:r>
              <a:rPr lang="en-US" dirty="0"/>
              <a:t>the hype and profit from the </a:t>
            </a:r>
            <a:r>
              <a:rPr lang="en-US" dirty="0" smtClean="0"/>
              <a:t>internet</a:t>
            </a:r>
            <a:r>
              <a:rPr lang="id-ID" dirty="0" smtClean="0"/>
              <a:t> </a:t>
            </a:r>
            <a:endParaRPr lang="en-US" dirty="0"/>
          </a:p>
          <a:p>
            <a:r>
              <a:rPr lang="en-US" dirty="0" smtClean="0"/>
              <a:t>Get networking</a:t>
            </a:r>
            <a:r>
              <a:rPr lang="id-ID" dirty="0" smtClean="0"/>
              <a:t> (S</a:t>
            </a:r>
            <a:r>
              <a:rPr lang="en-US" dirty="0" smtClean="0"/>
              <a:t>pending </a:t>
            </a:r>
            <a:r>
              <a:rPr lang="en-US" dirty="0"/>
              <a:t>more time with the right </a:t>
            </a:r>
            <a:r>
              <a:rPr lang="en-US" dirty="0" smtClean="0"/>
              <a:t>people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endParaRPr lang="en-US" dirty="0"/>
          </a:p>
          <a:p>
            <a:r>
              <a:rPr lang="en-US" dirty="0" smtClean="0"/>
              <a:t>Get profitable</a:t>
            </a:r>
            <a:r>
              <a:rPr lang="id-ID" dirty="0" smtClean="0"/>
              <a:t> (M</a:t>
            </a:r>
            <a:r>
              <a:rPr lang="en-US" dirty="0" err="1" smtClean="0"/>
              <a:t>aking</a:t>
            </a:r>
            <a:r>
              <a:rPr lang="en-US" dirty="0" smtClean="0"/>
              <a:t> </a:t>
            </a:r>
            <a:r>
              <a:rPr lang="en-US" dirty="0"/>
              <a:t>more from each </a:t>
            </a:r>
            <a:r>
              <a:rPr lang="en-US" dirty="0" smtClean="0"/>
              <a:t>sale</a:t>
            </a:r>
            <a:r>
              <a:rPr lang="id-ID" dirty="0" smtClean="0"/>
              <a:t>)</a:t>
            </a:r>
            <a:endParaRPr lang="en-US" dirty="0"/>
          </a:p>
          <a:p>
            <a:r>
              <a:rPr lang="en-US" dirty="0" smtClean="0"/>
              <a:t>Being popular</a:t>
            </a:r>
            <a:r>
              <a:rPr lang="id-ID" dirty="0" smtClean="0"/>
              <a:t> (S</a:t>
            </a:r>
            <a:r>
              <a:rPr lang="en-US" dirty="0" err="1" smtClean="0"/>
              <a:t>ocial</a:t>
            </a:r>
            <a:r>
              <a:rPr lang="en-US" dirty="0" smtClean="0"/>
              <a:t> responsibility</a:t>
            </a:r>
            <a:r>
              <a:rPr lang="id-ID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7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714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INSTANT  ENTREPRENEUR</vt:lpstr>
      <vt:lpstr>1. Getting Ready shortcuts to preparing yourself</vt:lpstr>
      <vt:lpstr>2. Getting Started shortcuts to successful business ideas</vt:lpstr>
      <vt:lpstr>Google Scholar specifically searches academic work. You can sometimes ‘discover’ inspirational new information here.</vt:lpstr>
      <vt:lpstr>3. Getting Funded shortcuts to raising cash for your business</vt:lpstr>
      <vt:lpstr>Let’s try to have a self assessment and who and how are we successful then?</vt:lpstr>
      <vt:lpstr>Score your answers 1, 2, 3 or 4. Put 1 if you agree totally and 4 if you disagree totally</vt:lpstr>
      <vt:lpstr>Building the Business</vt:lpstr>
      <vt:lpstr>Managing the business 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Sukirno</dc:creator>
  <cp:lastModifiedBy>Sukirno</cp:lastModifiedBy>
  <cp:revision>11</cp:revision>
  <dcterms:created xsi:type="dcterms:W3CDTF">2015-02-28T12:06:43Z</dcterms:created>
  <dcterms:modified xsi:type="dcterms:W3CDTF">2015-03-01T14:54:12Z</dcterms:modified>
</cp:coreProperties>
</file>